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5" r:id="rId5"/>
    <p:sldId id="264" r:id="rId6"/>
    <p:sldId id="266" r:id="rId7"/>
    <p:sldId id="267" r:id="rId8"/>
    <p:sldId id="268" r:id="rId9"/>
    <p:sldId id="258" r:id="rId10"/>
    <p:sldId id="256" r:id="rId11"/>
    <p:sldId id="259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shtanskoe-r69.gosweb.gosuslugi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k.ru/group/70000003869510" TargetMode="External"/><Relationship Id="rId4" Type="http://schemas.openxmlformats.org/officeDocument/2006/relationships/hyperlink" Target="https://vk.com/ishtanskoe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Ishtan\Desktop\pIwQdCTfD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8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001056" cy="21542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Благоустройство территории памятника погибшим войнам в годы ВОВ в с. Иштан Кривошеинского района Томской области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Ishtan\Downloads\2024-06-20_11-54-51.png"/>
          <p:cNvPicPr>
            <a:picLocks noGrp="1"/>
          </p:cNvPicPr>
          <p:nvPr>
            <p:ph sz="half" idx="2"/>
          </p:nvPr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643042" y="2214554"/>
            <a:ext cx="614366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Ishtan\Desktop\pIwQdCTfD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804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Благоустройство территории памятника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Требуется зачистка швов на плитке с последующей заливкой бетонной смесью.</a:t>
            </a:r>
            <a:endParaRPr lang="ru-RU" dirty="0"/>
          </a:p>
        </p:txBody>
      </p:sp>
      <p:pic>
        <p:nvPicPr>
          <p:cNvPr id="1026" name="Picture 2" descr="C:\Users\Ishtan\Desktop\сайт\22 июня\17189822664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Требуется прочистка газового оборудования в звезде, чтобы горел вечный огонь</a:t>
            </a:r>
            <a:endParaRPr lang="ru-RU" dirty="0"/>
          </a:p>
        </p:txBody>
      </p:sp>
      <p:pic>
        <p:nvPicPr>
          <p:cNvPr id="10" name="Picture 3" descr="C:\Users\Ishtan\Desktop\сайт\22 июня\17189822665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Ishtan\Desktop\pIwQdCTfD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8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Благоустройство территории памятника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Установка 4-5 скамеек для комфортного времяпровождения населения поселения при посещении   общественных мероприятий и индивидуальных минутах памяти </a:t>
            </a:r>
            <a:endParaRPr lang="ru-RU" dirty="0"/>
          </a:p>
        </p:txBody>
      </p:sp>
      <p:pic>
        <p:nvPicPr>
          <p:cNvPr id="3074" name="Picture 2" descr="C:\Users\Ishtan\Desktop\сайт\субботник\1721018130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9153" r="20459" b="45464"/>
          <a:stretch>
            <a:fillRect/>
          </a:stretch>
        </p:blipFill>
        <p:spPr bwMode="auto">
          <a:xfrm>
            <a:off x="500034" y="2357430"/>
            <a:ext cx="5857916" cy="2928958"/>
          </a:xfrm>
          <a:prstGeom prst="rect">
            <a:avLst/>
          </a:prstGeom>
          <a:noFill/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00174"/>
            <a:ext cx="2784464" cy="216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714752"/>
            <a:ext cx="3122588" cy="2562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857628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Ishtan\Desktop\pIwQdCTfD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8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Благоустройство территории памятника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 smtClean="0"/>
              <a:t>установка уличных вазонов из архитектурного бетона  под цветы </a:t>
            </a:r>
            <a:r>
              <a:rPr lang="ru-RU" i="1" dirty="0" smtClean="0"/>
              <a:t>– 2-3 шт. У центральной стены самого памятника для возложения цветов.</a:t>
            </a:r>
            <a:endParaRPr lang="ru-RU" dirty="0"/>
          </a:p>
        </p:txBody>
      </p:sp>
      <p:pic>
        <p:nvPicPr>
          <p:cNvPr id="17411" name="Picture 3" descr="C:\Users\Ishtan\Desktop\сайт\субботник\17151542401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7229"/>
          <a:stretch>
            <a:fillRect/>
          </a:stretch>
        </p:blipFill>
        <p:spPr bwMode="auto">
          <a:xfrm>
            <a:off x="457200" y="2635448"/>
            <a:ext cx="5536202" cy="343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14488"/>
            <a:ext cx="3286802" cy="219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Ishtan\Desktop\pIwQdCTfD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804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Благоустройство мемориального сооружения, увековечившего паять о погибших войнах земляков, участвующих в Великой Отечественной войне.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чувства уважения к историческому прошлому.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чувства уважения к историческим корням, людям старшего поколения, к малой Родине.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Ishtan\Desktop\pIwQdCTfD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804" cy="68580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40188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комфортных условий на территории памятника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гражданско-патриотического сознания населения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Содействие в воспитании подрастающего населения.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Целевая аудитория, на которую направлен проект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Жители и гости с. Иштан (от 3 лет и до 89 лет на 2025 год)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Ishtan\Desktop\pIwQdCTfD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804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Описание проблемы целевой аудитории, на которую направлен проект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Памятник войнам, погибших в годы Великой Отечественной войне, территориально расположен в центре села Иштан (с. Иштан центральное село сельского поселения) Ежегодно проводятся различные мероприятия (9 мая, 22 июня и т.д.) где собираются практически все жители Иштанского поселения, а так же гости, чтоб почтить память погибших воинов, отдавших жизнь за Родину, памятник является объектом воспитывающим чувство патриотизма у подрастающего населения. </a:t>
            </a:r>
          </a:p>
          <a:p>
            <a:pPr algn="just">
              <a:buNone/>
            </a:pPr>
            <a:r>
              <a:rPr lang="ru-RU" dirty="0" smtClean="0"/>
              <a:t>В настоящее время территория памятника находится не совсем в надлежащем состоянии, а именно требуется прочистка газового оборудования звезды, установка вазонов для возложения цветов, установка скамеек для людей (во время мероприятий старшему поколению бывает сложно стоять долго, разбивка клумб с декоративными растениями для украшения территории.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Ishtan\Desktop\pIwQdCTfD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8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Качественные и количественные результаты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Качественные результаты: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1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Благоустроенная территория будет не только местом проведения различных общественных мероприятий, но и местом исторического просвещения подрастающих жителей Иштанского сельского поселения, очагом хранения вечной памяти героев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2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благоустройства территории у памятника воинам Великой Отечественной войны 1941-1945 гг. позволит сформировать эстетический вид самого памятника.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3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эстетического и экологического состояния не только территории памятника, но и всей территории вокруг памятника, так как будут проведены субботники по ее уборке.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Количественные результаты: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Результат 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разнообразных общественных мероприятий на территории памятника за счет благоустройства всей территории памятника.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Результат 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количества участников общественных мероприятий, так как территория памятника приобретет ухоженный благоустроенный вид. вовлеченность подрастающего поколения жителей на 90%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Результат 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добровольной основе продолжится благоустройство территории памятника через увеличение количества инициатив.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Ishtan\Desktop\pIwQdCTfD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804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Календарный план проекта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1562100"/>
          <a:ext cx="6096000" cy="3733800"/>
        </p:xfrm>
        <a:graphic>
          <a:graphicData uri="http://schemas.openxmlformats.org/drawingml/2006/table">
            <a:tbl>
              <a:tblPr/>
              <a:tblGrid>
                <a:gridCol w="1655610"/>
                <a:gridCol w="1684612"/>
                <a:gridCol w="2755778"/>
              </a:tblGrid>
              <a:tr h="21183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1" marR="6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1" marR="6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1" marR="6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993">
                <a:tc>
                  <a:txBody>
                    <a:bodyPr/>
                    <a:lstStyle/>
                    <a:p>
                      <a:pPr algn="ctr"/>
                      <a:r>
                        <a:rPr lang="ru-RU" sz="1100" i="1">
                          <a:latin typeface="Calibri"/>
                          <a:ea typeface="Times New Roman"/>
                          <a:cs typeface="Times New Roman"/>
                        </a:rPr>
                        <a:t>Мероприятие №1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100" i="1">
                          <a:latin typeface="Calibri"/>
                          <a:ea typeface="Times New Roman"/>
                          <a:cs typeface="Times New Roman"/>
                        </a:rPr>
                        <a:t>Подготовка территории памятника к озеленению – уборка старых растений, перекопка земли, закладывание газона, посадка декоративных растений.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1" marR="6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>
                          <a:latin typeface="Calibri"/>
                          <a:ea typeface="Times New Roman"/>
                          <a:cs typeface="Times New Roman"/>
                        </a:rPr>
                        <a:t>с 19 по мая 2025 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1" marR="6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>
                          <a:latin typeface="Calibri"/>
                          <a:ea typeface="Times New Roman"/>
                          <a:cs typeface="Times New Roman"/>
                        </a:rPr>
                        <a:t>Ожидаемый результат Мероприятия №1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/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Сформированность современного эстетического облика памятника. </a:t>
                      </a:r>
                    </a:p>
                  </a:txBody>
                  <a:tcPr marL="68091" marR="6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662">
                <a:tc>
                  <a:txBody>
                    <a:bodyPr/>
                    <a:lstStyle/>
                    <a:p>
                      <a:pPr algn="ctr"/>
                      <a:r>
                        <a:rPr lang="ru-RU" sz="1100" i="1">
                          <a:latin typeface="Calibri"/>
                          <a:ea typeface="Times New Roman"/>
                          <a:cs typeface="Times New Roman"/>
                        </a:rPr>
                        <a:t>Мероприятие №2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100" i="1">
                          <a:latin typeface="Calibri"/>
                          <a:ea typeface="Times New Roman"/>
                          <a:cs typeface="Times New Roman"/>
                        </a:rPr>
                        <a:t>Благоустройство территории памятника – закупка, установка оборудования (скамейки, вазоны, баннер)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1" marR="6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>
                          <a:latin typeface="Calibri"/>
                          <a:ea typeface="Times New Roman"/>
                          <a:cs typeface="Times New Roman"/>
                        </a:rPr>
                        <a:t>с 1 по 21 июня 2025 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1" marR="6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>
                          <a:latin typeface="Calibri"/>
                          <a:ea typeface="Times New Roman"/>
                          <a:cs typeface="Times New Roman"/>
                        </a:rPr>
                        <a:t>Ожидаемый результат Мероприятия №2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/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Территория станет комфортной зоной для всех жителей и гостей поселения.</a:t>
                      </a:r>
                    </a:p>
                  </a:txBody>
                  <a:tcPr marL="68091" marR="6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662">
                <a:tc>
                  <a:txBody>
                    <a:bodyPr/>
                    <a:lstStyle/>
                    <a:p>
                      <a:pPr algn="ctr"/>
                      <a:r>
                        <a:rPr lang="ru-RU" sz="1100" i="1">
                          <a:latin typeface="Calibri"/>
                          <a:ea typeface="Times New Roman"/>
                          <a:cs typeface="Times New Roman"/>
                        </a:rPr>
                        <a:t>Мероприятие №3 открытие памятника на акции «Свеча Памяти»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1" marR="6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>
                          <a:latin typeface="Calibri"/>
                          <a:ea typeface="Times New Roman"/>
                          <a:cs typeface="Times New Roman"/>
                        </a:rPr>
                        <a:t>22 июня 2025 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1" marR="6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Calibri"/>
                          <a:ea typeface="Times New Roman"/>
                          <a:cs typeface="Times New Roman"/>
                        </a:rPr>
                        <a:t>Ожидаемый результат Мероприятия №3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/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Благоустроенная территория не только место проведения общественных мероприятий, но и место исторического просвещения молодого поколения, очаг хранения памяти истории односельчан.</a:t>
                      </a:r>
                    </a:p>
                  </a:txBody>
                  <a:tcPr marL="68091" marR="6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Ishtan\Desktop\pIwQdCTfD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8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Бюджет проекта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357298"/>
          <a:ext cx="7286675" cy="4500593"/>
        </p:xfrm>
        <a:graphic>
          <a:graphicData uri="http://schemas.openxmlformats.org/drawingml/2006/table">
            <a:tbl>
              <a:tblPr/>
              <a:tblGrid>
                <a:gridCol w="1756669"/>
                <a:gridCol w="1564499"/>
                <a:gridCol w="1381372"/>
                <a:gridCol w="1132679"/>
                <a:gridCol w="1451456"/>
              </a:tblGrid>
              <a:tr h="235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статьи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Запрашиваемые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средства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Имеющиеся средства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Источник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финансирования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Приобретение и установка уличных вазонов из архитектурного бетона  под цветы (3шт.)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11110,00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1000,00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12110,00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 Грант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Озеленение территории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(копка земли, посадка растений, убрать старые растения, газон, приобретение новых растений)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 dirty="0">
                          <a:latin typeface="Times New Roman"/>
                          <a:ea typeface="Times New Roman"/>
                          <a:cs typeface="Times New Roman"/>
                        </a:rPr>
                        <a:t>24000,00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1000,00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25000,00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 Грант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Продув (промыв) газового оборудования в звезде с установкой защитного клапана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11500,00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11500,00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Грант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Приобретение и установка скамейки со спинкой (2 шт.)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18700,00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1000,00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19700,00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 Грант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Приобретение и установка скамейки без спинки спинкой (2 шт.)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10700,00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1000,00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11700,00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 Грант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Приобретение рабочего инструмента, защитной рабочей одежды (бур для земли, перчатки, техническое ведро, технический таз)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8990,00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1000,00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9990,00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 Грант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Приобретение и установка баннера-экрана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15000,00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5000,00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20000,00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Софинансирование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 Грант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Всего расходов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latin typeface="Times New Roman"/>
                          <a:ea typeface="Times New Roman"/>
                          <a:cs typeface="Times New Roman"/>
                        </a:rPr>
                        <a:t>100000,00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latin typeface="Times New Roman"/>
                          <a:ea typeface="Times New Roman"/>
                          <a:cs typeface="Times New Roman"/>
                        </a:rPr>
                        <a:t>10000,00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i="1">
                          <a:latin typeface="Times New Roman"/>
                          <a:ea typeface="Times New Roman"/>
                          <a:cs typeface="Times New Roman"/>
                        </a:rPr>
                        <a:t>110000,00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Ishtan\Desktop\pIwQdCTfD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8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Информационные ресурсы, на которых планируется размещение информации о ходе реализации проекта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Размещение в информационно-телекоммуникационной сети «Интернет» </a:t>
            </a:r>
            <a:r>
              <a:rPr lang="ru-RU" u="sng" dirty="0" smtClean="0">
                <a:hlinkClick r:id="rId3"/>
              </a:rPr>
              <a:t>https://ishtanskoe-r69.gosweb.gosuslugi.ru</a:t>
            </a:r>
            <a:endParaRPr lang="ru-RU" dirty="0" smtClean="0"/>
          </a:p>
          <a:p>
            <a:pPr lvl="0"/>
            <a:r>
              <a:rPr lang="ru-RU" dirty="0" smtClean="0"/>
              <a:t>Опубликование в ежемесячном печатном издании - «Информационный бюллетень Иштанского сельского поселения» </a:t>
            </a:r>
          </a:p>
          <a:p>
            <a:pPr lvl="0"/>
            <a:r>
              <a:rPr lang="ru-RU" dirty="0" smtClean="0"/>
              <a:t>ВК </a:t>
            </a:r>
            <a:r>
              <a:rPr lang="ru-RU" u="sng" dirty="0" smtClean="0">
                <a:hlinkClick r:id="rId4"/>
              </a:rPr>
              <a:t>https://vk.com/ishtanskoee</a:t>
            </a:r>
            <a:endParaRPr lang="ru-RU" dirty="0" smtClean="0"/>
          </a:p>
          <a:p>
            <a:pPr lvl="0"/>
            <a:r>
              <a:rPr lang="ru-RU" dirty="0" smtClean="0"/>
              <a:t>ОК </a:t>
            </a:r>
            <a:r>
              <a:rPr lang="ru-RU" u="sng" dirty="0" smtClean="0">
                <a:hlinkClick r:id="rId5"/>
              </a:rPr>
              <a:t>https://ok.ru/group/70000003869510</a:t>
            </a:r>
            <a:endParaRPr lang="ru-RU" dirty="0" smtClean="0"/>
          </a:p>
          <a:p>
            <a:r>
              <a:rPr lang="en-US" dirty="0" err="1" smtClean="0"/>
              <a:t>WhatsApp</a:t>
            </a:r>
            <a:r>
              <a:rPr lang="ru-RU" dirty="0" smtClean="0"/>
              <a:t> местные чаты администрации Иштанского поселения и чат Иштанского поселения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Ishtan\Desktop\pIwQdCTfD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8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Благоустройство территории памятника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Очистка </a:t>
            </a:r>
            <a:r>
              <a:rPr lang="ru-RU" dirty="0" err="1" smtClean="0"/>
              <a:t>межплиточных</a:t>
            </a:r>
            <a:r>
              <a:rPr lang="ru-RU" dirty="0" smtClean="0"/>
              <a:t> швов, с последующей заливкой бетонной смесью.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Землеустроительные работы- убрать старые декоративные растения, перекопка земли, </a:t>
            </a:r>
            <a:r>
              <a:rPr lang="ru-RU" dirty="0" smtClean="0"/>
              <a:t>высадка новых, </a:t>
            </a:r>
            <a:r>
              <a:rPr lang="ru-RU" dirty="0" smtClean="0"/>
              <a:t>посев газона</a:t>
            </a:r>
            <a:endParaRPr lang="ru-RU" dirty="0"/>
          </a:p>
        </p:txBody>
      </p:sp>
      <p:pic>
        <p:nvPicPr>
          <p:cNvPr id="2050" name="Picture 2" descr="C:\Users\Ishtan\Desktop\сайт\субботник\17151542401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54067"/>
            <a:ext cx="4040188" cy="2592903"/>
          </a:xfrm>
          <a:prstGeom prst="rect">
            <a:avLst/>
          </a:prstGeom>
          <a:noFill/>
        </p:spPr>
      </p:pic>
      <p:pic>
        <p:nvPicPr>
          <p:cNvPr id="2051" name="Picture 3" descr="C:\Users\Ishtan\Desktop\сайт\субботник\17210109617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776</Words>
  <PresentationFormat>Экран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Благоустройство территории памятника погибшим войнам в годы ВОВ в с. Иштан Кривошеинского района Томской области</vt:lpstr>
      <vt:lpstr>Цель проекта</vt:lpstr>
      <vt:lpstr>Слайд 3</vt:lpstr>
      <vt:lpstr>Описание проблемы целевой аудитории, на которую направлен проект</vt:lpstr>
      <vt:lpstr>Качественные и количественные результаты проекта</vt:lpstr>
      <vt:lpstr>Календарный план проекта</vt:lpstr>
      <vt:lpstr>Бюджет проекта</vt:lpstr>
      <vt:lpstr>Информационные ресурсы, на которых планируется размещение информации о ходе реализации проекта </vt:lpstr>
      <vt:lpstr>Благоустройство территории памятника </vt:lpstr>
      <vt:lpstr>Благоустройство территории памятника </vt:lpstr>
      <vt:lpstr>Благоустройство территории памятника </vt:lpstr>
      <vt:lpstr>Благоустройство территории памятника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территории памятника погибшим войнам в годы ВОВ в с. Иштан Кривошеинского района Томской области</dc:title>
  <dc:creator>Управляющий делами</dc:creator>
  <cp:lastModifiedBy>Ishtan</cp:lastModifiedBy>
  <cp:revision>7</cp:revision>
  <dcterms:created xsi:type="dcterms:W3CDTF">2025-03-29T03:17:04Z</dcterms:created>
  <dcterms:modified xsi:type="dcterms:W3CDTF">2025-03-29T04:18:32Z</dcterms:modified>
</cp:coreProperties>
</file>