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5" r:id="rId5"/>
    <p:sldId id="264" r:id="rId6"/>
    <p:sldId id="266" r:id="rId7"/>
    <p:sldId id="267" r:id="rId8"/>
    <p:sldId id="268" r:id="rId9"/>
    <p:sldId id="258" r:id="rId10"/>
    <p:sldId id="256" r:id="rId11"/>
    <p:sldId id="259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shtanskoe-r69.gosweb.gosuslugi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k.ru/group/70000003869510" TargetMode="External"/><Relationship Id="rId4" Type="http://schemas.openxmlformats.org/officeDocument/2006/relationships/hyperlink" Target="https://vk.com/ishtanskoe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001056" cy="215423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Память героя в нашем сердце </a:t>
            </a:r>
            <a:r>
              <a:rPr lang="ru-RU" sz="3200" b="1" dirty="0" err="1" smtClean="0"/>
              <a:t>навека</a:t>
            </a:r>
            <a:r>
              <a:rPr lang="ru-RU" sz="3200" b="1" dirty="0" smtClean="0"/>
              <a:t>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/>
              <a:t>(Установка мемориальных досок, посвященной памяти погибшим при исполнении воинского долга в спецоперации на Украине)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Ishtan\Desktop\2b011c4d-c5ad-5d7f-8531-52d938a65c5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27122" cy="4071942"/>
          </a:xfrm>
          <a:prstGeom prst="rect">
            <a:avLst/>
          </a:prstGeom>
          <a:noFill/>
        </p:spPr>
      </p:pic>
      <p:pic>
        <p:nvPicPr>
          <p:cNvPr id="12290" name="Picture 2" descr="C:\Users\Ishtan\Desktop\9353d467a3c734ab4f87287897ec4eba66c207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214554"/>
            <a:ext cx="5227642" cy="347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C:\Users\Ishtan\Desktop\2b011c4d-c5ad-5d7f-8531-52d938a65c5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27122" cy="407194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аллеи Памяти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17963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установка памятного знака – композиции большого монументального знака СВО. Памятный знак представляет собой постамент, на котором установлена композиция: звезда, </a:t>
            </a:r>
            <a:r>
              <a:rPr lang="en-US" dirty="0" smtClean="0"/>
              <a:t>Z</a:t>
            </a:r>
            <a:r>
              <a:rPr lang="ru-RU" dirty="0" smtClean="0"/>
              <a:t>,  </a:t>
            </a:r>
            <a:r>
              <a:rPr lang="en-US" dirty="0" smtClean="0"/>
              <a:t>V</a:t>
            </a:r>
            <a:r>
              <a:rPr lang="ru-RU" dirty="0" smtClean="0"/>
              <a:t>, </a:t>
            </a:r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l="15875" r="20624"/>
          <a:stretch>
            <a:fillRect/>
          </a:stretch>
        </p:blipFill>
        <p:spPr bwMode="auto">
          <a:xfrm>
            <a:off x="785786" y="1500174"/>
            <a:ext cx="3429024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Ishtan\Desktop\2b011c4d-c5ad-5d7f-8531-52d938a65c5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27122" cy="40719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аллеи Памяти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Установка </a:t>
            </a:r>
            <a:r>
              <a:rPr lang="ru-RU" dirty="0" smtClean="0"/>
              <a:t>2-скамеек </a:t>
            </a:r>
            <a:r>
              <a:rPr lang="ru-RU" dirty="0" smtClean="0"/>
              <a:t>для комфортного времяпровождения населения поселения при посещении   общественных мероприятий и индивидуальных минутах памяти </a:t>
            </a:r>
            <a:endParaRPr lang="ru-RU" dirty="0"/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2784464" cy="216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714752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s://avatars.mds.yandex.net/i?id=0dac3741b8c903f1beb6a3d5a6b461087f17f7ca-9598634-images-thumbs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 t="19445"/>
          <a:stretch>
            <a:fillRect/>
          </a:stretch>
        </p:blipFill>
        <p:spPr bwMode="auto">
          <a:xfrm>
            <a:off x="500034" y="2643182"/>
            <a:ext cx="4040188" cy="1830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Ishtan\Desktop\2b011c4d-c5ad-5d7f-8531-52d938a65c5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27122" cy="40719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аллеи Памяти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Установка мемориальных табличек памяти павшим на СВО</a:t>
            </a:r>
            <a:endParaRPr lang="ru-RU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54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 l="11893" t="33915"/>
          <a:stretch>
            <a:fillRect/>
          </a:stretch>
        </p:blipFill>
        <p:spPr bwMode="auto">
          <a:xfrm>
            <a:off x="5138122" y="1428736"/>
            <a:ext cx="4005878" cy="2001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Ishtan\Desktop\2b011c4d-c5ad-5d7f-8531-52d938a65c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27122" cy="407194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Создание «Аллеи Памяти», увековечившей память о погибших войнах земляков, участвующих в СВО. </a:t>
            </a:r>
            <a:endParaRPr lang="ru-RU" dirty="0" smtClean="0"/>
          </a:p>
          <a:p>
            <a:r>
              <a:rPr lang="ru-RU" i="1" dirty="0" smtClean="0"/>
              <a:t>Воспитание чувства уважения к настоящему в истории совей Родины. </a:t>
            </a:r>
            <a:endParaRPr lang="ru-RU" dirty="0" smtClean="0"/>
          </a:p>
          <a:p>
            <a:r>
              <a:rPr lang="ru-RU" i="1" dirty="0" smtClean="0"/>
              <a:t>Воспитание чувства уважения к историческим корням, людям отдавшим свою жизнь за мирное небо для всех.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Ishtan\Desktop\2b011c4d-c5ad-5d7f-8531-52d938a65c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27122" cy="4071942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40188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места памяти об односельчанах принявших участие в СВО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гражданско-патриотического сознания населения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Способствовать патриотическому воспитанию подростков и молодежи через создание благоустроенной тематической территории в парке – Алея памяти участников СВО.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Содействие в воспитании подрастающего населения.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Создание, оформление и установка памятного знака с информацией о 4 погибших участниках Специальной Военной Операции на территории Украины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Целевая аудитория, на которую направлен проект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Жители и гости с. Иштан (от 3 лет и до 89 лет на 2025 год)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Ishtan\Desktop\2b011c4d-c5ad-5d7f-8531-52d938a65c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27122" cy="407194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Описание проблемы целевой аудитории, на которую направлен проект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Увековечивания памяти погибших (умерших) граждан, принимавших участие в специальной военной операции, проводимой с 24 февраля 2022 года, из числа жителей Иштанского сельского поселения заключивших контракт о добровольном содействии в выполнении задач, возложенных на Вооруженные Силы Российской Федерации, а также граждан, призванных на военную службу по мобилизации в Вооруженные Силы Российской Федерации через создания Аллеи Памяти в парке с. Иштан. Данная Аллея Памяти будет объектом воспитывающим чувство патриотизма у подрастающего населения.</a:t>
            </a:r>
          </a:p>
          <a:p>
            <a:pPr>
              <a:buNone/>
            </a:pPr>
            <a:r>
              <a:rPr lang="ru-RU" dirty="0" smtClean="0"/>
              <a:t>В настоящее время ничего такого в сельском поселении нет. Территория парка большая и часть совсем не задействована, создание такой аллеи не только сохранит память о земляках-воинах принявших участие в СВО, но и послужит местом отдыха для всех жителей поселения.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Ishtan\Desktop\2b011c4d-c5ad-5d7f-8531-52d938a65c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27122" cy="40719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Качественные и количественные результаты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Качественные результаты: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 smtClean="0"/>
              <a:t>Результат 1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увеличение разнообразных общественных мероприятий на территории парка за счет благоустройства части территории памятника.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Результат 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увеличение </a:t>
            </a:r>
            <a:r>
              <a:rPr lang="ru-RU" dirty="0" smtClean="0"/>
              <a:t>количества участников общественных мероприятий, так как территория парка приобретет ухоженный благоустроенный вид, вовлеченность подрастающего поколения жителей на 90%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Результат 3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добровольной основе продолжится благоустройство территории парка через увеличение количества инициатив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Количественные результаты: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 smtClean="0"/>
              <a:t>Результат 1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Благоустроенная территория парка станет местом памяти, местом проведения различных общественных мероприятий для  жителей Иштанского сельского поселения.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Результат 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осуществление благоустройства территории парка путем создания Аллеи Памяти позволит сформировать эстетический вид самого парка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Результат 3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улучшение </a:t>
            </a:r>
            <a:r>
              <a:rPr lang="ru-RU" dirty="0" smtClean="0"/>
              <a:t>эстетического и экологического состояния всей территории парка, так как будут проведены субботники по ее уборке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Ishtan\Desktop\2b011c4d-c5ad-5d7f-8531-52d938a65c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27122" cy="407194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Календарный план проекта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91267" y="1303020"/>
          <a:ext cx="4961466" cy="4251960"/>
        </p:xfrm>
        <a:graphic>
          <a:graphicData uri="http://schemas.openxmlformats.org/drawingml/2006/table">
            <a:tbl>
              <a:tblPr/>
              <a:tblGrid>
                <a:gridCol w="1399309"/>
                <a:gridCol w="1290525"/>
                <a:gridCol w="2271632"/>
              </a:tblGrid>
              <a:tr h="135467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Сроки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067">
                <a:tc>
                  <a:txBody>
                    <a:bodyPr/>
                    <a:lstStyle/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Мероприятие №1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Подготовка территории парка к установке мемориальных табличек павшим в СВО  – землеустроительные работы по закладки аллеи Памяти павших на СВО (уборка старых растений, перекопка земли, закладывание газона, бурение-копка ям под деревья)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с 25 мая  по 05 июня  2025 г.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Ожидаемый результат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Мероприятия №1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/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Сформированность современного эстетического облика аллеи памяти в парке </a:t>
                      </a: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Мероприятие №2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Бурение ям под установку мемориальных табличек, приобретение и бетонирование столбиков,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с 6 по 30 июня 2025 г.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Ожидаемый результат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Мероприятия №2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/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Территория станет комфортной зоной для всех жителей и гостей поселения.</a:t>
                      </a: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Мероприятие №3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крепление  табличек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С 01 июля по 05 июля 2025г.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Ожидаемый результат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Мероприятия №3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Сформированное место исторической памяти.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Мероприятие №4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открытие Аллеи Памяти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>
                          <a:latin typeface="Calibri"/>
                          <a:ea typeface="Times New Roman"/>
                          <a:cs typeface="Times New Roman"/>
                        </a:rPr>
                        <a:t>06-08 июля 2025года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>
                          <a:latin typeface="Calibri"/>
                          <a:ea typeface="Times New Roman"/>
                          <a:cs typeface="Times New Roman"/>
                        </a:rPr>
                        <a:t>Ожидаемый результат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900" i="1" dirty="0">
                          <a:latin typeface="Calibri"/>
                          <a:ea typeface="Times New Roman"/>
                          <a:cs typeface="Times New Roman"/>
                        </a:rPr>
                        <a:t>Мероприятия №4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900" i="1" dirty="0">
                          <a:latin typeface="Calibri"/>
                          <a:ea typeface="Times New Roman"/>
                          <a:cs typeface="Times New Roman"/>
                        </a:rPr>
                        <a:t>Алея станет местом исторической ценности, местом памяти  и патриотического воспитания подрастающего поколения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Ishtan\Desktop\2b011c4d-c5ad-5d7f-8531-52d938a65c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27122" cy="40719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Бюджет проекта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1397000"/>
          <a:ext cx="6929487" cy="4064000"/>
        </p:xfrm>
        <a:graphic>
          <a:graphicData uri="http://schemas.openxmlformats.org/drawingml/2006/table">
            <a:tbl>
              <a:tblPr/>
              <a:tblGrid>
                <a:gridCol w="1804576"/>
                <a:gridCol w="1362390"/>
                <a:gridCol w="1202573"/>
                <a:gridCol w="996890"/>
                <a:gridCol w="1563058"/>
              </a:tblGrid>
              <a:tr h="16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Наименование статьи</a:t>
                      </a: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Запрашиваемые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средства</a:t>
                      </a: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Имеющиеся средства</a:t>
                      </a: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Источник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финансирования</a:t>
                      </a: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Землеустроительные работы 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Перекопка земли, уборка растительности, копка ям под деревья, посадка деревьев и декоративных растений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10000,00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1000,00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11000,00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Грант 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Приобретение и установка мемориальных табличек павших на СВО 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(приобретение табличек и металлических столбиков, сварочные работы, бетонирование, сборка конструкции)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70000,00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800,00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70800,00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Грант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Приобретение и установка скамейки без спинки спинкой (2 шт.)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10700,00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1000,00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11700,00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Грант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Приобретение рабочего инструмента, защитной рабочей одежды (бур для земли, перчатки, техническое ведро, технический таз)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1200,00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1200,00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 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Окрашивание металлических столбиков под мемориальные таблички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(покупка краски по металлу, грунтовка, защитное окрашивание)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2000,00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3450,00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5450,00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 Грант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Приобретение и посадка декоративных растений 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7300,00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6550,00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14850,00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Грант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Всего расходов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i="1">
                          <a:latin typeface="Times New Roman"/>
                          <a:ea typeface="Times New Roman"/>
                          <a:cs typeface="Times New Roman"/>
                        </a:rPr>
                        <a:t>100000,00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i="1">
                          <a:latin typeface="Times New Roman"/>
                          <a:ea typeface="Times New Roman"/>
                          <a:cs typeface="Times New Roman"/>
                        </a:rPr>
                        <a:t>15000,00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i="1">
                          <a:latin typeface="Times New Roman"/>
                          <a:ea typeface="Times New Roman"/>
                          <a:cs typeface="Times New Roman"/>
                        </a:rPr>
                        <a:t>115000,00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951" marR="30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Ishtan\Desktop\2b011c4d-c5ad-5d7f-8531-52d938a65c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27122" cy="40719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Информационные ресурсы, на которых планируется размещение информации о ходе реализации проекта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Размещение в информационно-телекоммуникационной сети «Интернет» </a:t>
            </a:r>
            <a:r>
              <a:rPr lang="ru-RU" u="sng" dirty="0" smtClean="0">
                <a:hlinkClick r:id="rId3"/>
              </a:rPr>
              <a:t>https://ishtanskoe-r69.gosweb.gosuslugi.ru</a:t>
            </a:r>
            <a:endParaRPr lang="ru-RU" dirty="0" smtClean="0"/>
          </a:p>
          <a:p>
            <a:pPr lvl="0"/>
            <a:r>
              <a:rPr lang="ru-RU" dirty="0" smtClean="0"/>
              <a:t>Опубликование в ежемесячном печатном издании - «Информационный бюллетень Иштанского сельского поселения» </a:t>
            </a:r>
          </a:p>
          <a:p>
            <a:pPr lvl="0"/>
            <a:r>
              <a:rPr lang="ru-RU" dirty="0" smtClean="0"/>
              <a:t>ВК </a:t>
            </a:r>
            <a:r>
              <a:rPr lang="ru-RU" u="sng" dirty="0" smtClean="0">
                <a:hlinkClick r:id="rId4"/>
              </a:rPr>
              <a:t>https://vk.com/ishtanskoee</a:t>
            </a:r>
            <a:endParaRPr lang="ru-RU" dirty="0" smtClean="0"/>
          </a:p>
          <a:p>
            <a:pPr lvl="0"/>
            <a:r>
              <a:rPr lang="ru-RU" dirty="0" smtClean="0"/>
              <a:t>ОК </a:t>
            </a:r>
            <a:r>
              <a:rPr lang="ru-RU" u="sng" dirty="0" smtClean="0">
                <a:hlinkClick r:id="rId5"/>
              </a:rPr>
              <a:t>https://ok.ru/group/70000003869510</a:t>
            </a:r>
            <a:endParaRPr lang="ru-RU" dirty="0" smtClean="0"/>
          </a:p>
          <a:p>
            <a:r>
              <a:rPr lang="en-US" dirty="0" err="1" smtClean="0"/>
              <a:t>WhatsApp</a:t>
            </a:r>
            <a:r>
              <a:rPr lang="ru-RU" dirty="0" smtClean="0"/>
              <a:t> местные чаты администрации Иштанского поселения и чат Иштанского поселения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Ishtan\Desktop\2b011c4d-c5ad-5d7f-8531-52d938a65c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27122" cy="40719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аллеи Памяти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Землеустроительные работы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Землеустроительные работы- убрать старые декоративные растения, перекопка земли, высадка новых, посев газона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799</Words>
  <PresentationFormat>Экран (4:3)</PresentationFormat>
  <Paragraphs>129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Память героя в нашем сердце навека! (Установка мемориальных досок, посвященной памяти погибшим при исполнении воинского долга в спецоперации на Украине)</vt:lpstr>
      <vt:lpstr>Цель проекта</vt:lpstr>
      <vt:lpstr>Слайд 3</vt:lpstr>
      <vt:lpstr>Описание проблемы целевой аудитории, на которую направлен проект</vt:lpstr>
      <vt:lpstr>Качественные и количественные результаты проекта</vt:lpstr>
      <vt:lpstr>Календарный план проекта</vt:lpstr>
      <vt:lpstr>Бюджет проекта</vt:lpstr>
      <vt:lpstr>Информационные ресурсы, на которых планируется размещение информации о ходе реализации проекта </vt:lpstr>
      <vt:lpstr>Создание аллеи Памяти</vt:lpstr>
      <vt:lpstr>Создание аллеи Памяти</vt:lpstr>
      <vt:lpstr>Создание аллеи Памяти</vt:lpstr>
      <vt:lpstr>Создание аллеи Памяти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территории памятника погибшим войнам в годы ВОВ в с. Иштан Кривошеинского района Томской области</dc:title>
  <dc:creator>Управляющий делами</dc:creator>
  <cp:lastModifiedBy>Ishtan</cp:lastModifiedBy>
  <cp:revision>10</cp:revision>
  <dcterms:created xsi:type="dcterms:W3CDTF">2025-03-29T03:17:04Z</dcterms:created>
  <dcterms:modified xsi:type="dcterms:W3CDTF">2025-03-31T10:38:20Z</dcterms:modified>
</cp:coreProperties>
</file>